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31" r:id="rId9"/>
    <p:sldId id="345" r:id="rId10"/>
    <p:sldId id="276" r:id="rId11"/>
    <p:sldId id="339" r:id="rId12"/>
    <p:sldId id="346" r:id="rId13"/>
    <p:sldId id="335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21D0E-083B-40A7-AF29-DC8D91C19480}" v="147" dt="2022-03-25T02:55:52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921D0E-083B-40A7-AF29-DC8D91C19480}"/>
    <pc:docChg chg="undo custSel addSld delSld modSld sldOrd">
      <pc:chgData name="Thuy Linh Do" userId="f60f9f76584ec879" providerId="LiveId" clId="{70921D0E-083B-40A7-AF29-DC8D91C19480}" dt="2022-03-25T04:01:07.663" v="531" actId="20577"/>
      <pc:docMkLst>
        <pc:docMk/>
      </pc:docMkLst>
      <pc:sldChg chg="modSp mod">
        <pc:chgData name="Thuy Linh Do" userId="f60f9f76584ec879" providerId="LiveId" clId="{70921D0E-083B-40A7-AF29-DC8D91C19480}" dt="2022-03-25T02:14:26.527" v="50" actId="20577"/>
        <pc:sldMkLst>
          <pc:docMk/>
          <pc:sldMk cId="252621157" sldId="256"/>
        </pc:sldMkLst>
        <pc:spChg chg="mod">
          <ac:chgData name="Thuy Linh Do" userId="f60f9f76584ec879" providerId="LiveId" clId="{70921D0E-083B-40A7-AF29-DC8D91C19480}" dt="2022-03-25T02:13:23.239" v="5" actId="20577"/>
          <ac:spMkLst>
            <pc:docMk/>
            <pc:sldMk cId="252621157" sldId="256"/>
            <ac:spMk id="15" creationId="{00000000-0000-0000-0000-000000000000}"/>
          </ac:spMkLst>
        </pc:spChg>
        <pc:graphicFrameChg chg="mod">
          <ac:chgData name="Thuy Linh Do" userId="f60f9f76584ec879" providerId="LiveId" clId="{70921D0E-083B-40A7-AF29-DC8D91C19480}" dt="2022-03-25T02:14:26.527" v="50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70921D0E-083B-40A7-AF29-DC8D91C19480}" dt="2022-03-25T02:15:58.958" v="52" actId="20577"/>
        <pc:sldMkLst>
          <pc:docMk/>
          <pc:sldMk cId="2021924275" sldId="275"/>
        </pc:sldMkLst>
        <pc:spChg chg="mod">
          <ac:chgData name="Thuy Linh Do" userId="f60f9f76584ec879" providerId="LiveId" clId="{70921D0E-083B-40A7-AF29-DC8D91C19480}" dt="2022-03-25T02:15:58.958" v="52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delAnim">
        <pc:chgData name="Thuy Linh Do" userId="f60f9f76584ec879" providerId="LiveId" clId="{70921D0E-083B-40A7-AF29-DC8D91C19480}" dt="2022-03-25T02:46:02.009" v="357" actId="20577"/>
        <pc:sldMkLst>
          <pc:docMk/>
          <pc:sldMk cId="1529224504" sldId="276"/>
        </pc:sldMkLst>
        <pc:spChg chg="mod">
          <ac:chgData name="Thuy Linh Do" userId="f60f9f76584ec879" providerId="LiveId" clId="{70921D0E-083B-40A7-AF29-DC8D91C19480}" dt="2022-03-25T02:45:13.466" v="349" actId="20577"/>
          <ac:spMkLst>
            <pc:docMk/>
            <pc:sldMk cId="1529224504" sldId="276"/>
            <ac:spMk id="2" creationId="{00000000-0000-0000-0000-000000000000}"/>
          </ac:spMkLst>
        </pc:spChg>
        <pc:spChg chg="del">
          <ac:chgData name="Thuy Linh Do" userId="f60f9f76584ec879" providerId="LiveId" clId="{70921D0E-083B-40A7-AF29-DC8D91C19480}" dt="2022-03-25T02:45:05.095" v="348" actId="478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70921D0E-083B-40A7-AF29-DC8D91C19480}" dt="2022-03-25T02:44:12.873" v="343" actId="14100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46:02.009" v="357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y Linh Do" userId="f60f9f76584ec879" providerId="LiveId" clId="{70921D0E-083B-40A7-AF29-DC8D91C19480}" dt="2022-03-25T02:45:05.095" v="348" actId="478"/>
          <ac:spMkLst>
            <pc:docMk/>
            <pc:sldMk cId="1529224504" sldId="276"/>
            <ac:spMk id="13" creationId="{D34965CC-4B22-4515-BF6C-FA09F10DAD91}"/>
          </ac:spMkLst>
        </pc:spChg>
        <pc:spChg chg="del">
          <ac:chgData name="Thuy Linh Do" userId="f60f9f76584ec879" providerId="LiveId" clId="{70921D0E-083B-40A7-AF29-DC8D91C19480}" dt="2022-03-25T02:45:05.095" v="348" actId="478"/>
          <ac:spMkLst>
            <pc:docMk/>
            <pc:sldMk cId="1529224504" sldId="276"/>
            <ac:spMk id="14" creationId="{B2E66587-60ED-464B-A7D0-CF2C0F94EF81}"/>
          </ac:spMkLst>
        </pc:spChg>
        <pc:spChg chg="del">
          <ac:chgData name="Thuy Linh Do" userId="f60f9f76584ec879" providerId="LiveId" clId="{70921D0E-083B-40A7-AF29-DC8D91C19480}" dt="2022-03-25T02:45:05.095" v="348" actId="478"/>
          <ac:spMkLst>
            <pc:docMk/>
            <pc:sldMk cId="1529224504" sldId="276"/>
            <ac:spMk id="15" creationId="{C618BA55-E8F0-49CF-A13B-26E5ABA03039}"/>
          </ac:spMkLst>
        </pc:spChg>
        <pc:spChg chg="del">
          <ac:chgData name="Thuy Linh Do" userId="f60f9f76584ec879" providerId="LiveId" clId="{70921D0E-083B-40A7-AF29-DC8D91C19480}" dt="2022-03-25T02:45:05.095" v="348" actId="478"/>
          <ac:spMkLst>
            <pc:docMk/>
            <pc:sldMk cId="1529224504" sldId="276"/>
            <ac:spMk id="18" creationId="{80B3BEBD-7EB4-4873-8DBC-1FF09A7413C3}"/>
          </ac:spMkLst>
        </pc:spChg>
        <pc:graphicFrameChg chg="add mod modGraphic">
          <ac:chgData name="Thuy Linh Do" userId="f60f9f76584ec879" providerId="LiveId" clId="{70921D0E-083B-40A7-AF29-DC8D91C19480}" dt="2022-03-25T02:45:53.361" v="356" actId="255"/>
          <ac:graphicFrameMkLst>
            <pc:docMk/>
            <pc:sldMk cId="1529224504" sldId="276"/>
            <ac:graphicFrameMk id="4" creationId="{FC87E3DE-8583-4C34-9917-021EE9C1F6A1}"/>
          </ac:graphicFrameMkLst>
        </pc:graphicFrameChg>
        <pc:graphicFrameChg chg="del">
          <ac:chgData name="Thuy Linh Do" userId="f60f9f76584ec879" providerId="LiveId" clId="{70921D0E-083B-40A7-AF29-DC8D91C19480}" dt="2022-03-25T02:44:40.011" v="346" actId="478"/>
          <ac:graphicFrameMkLst>
            <pc:docMk/>
            <pc:sldMk cId="1529224504" sldId="276"/>
            <ac:graphicFrameMk id="5" creationId="{2623C214-2865-41EF-B50B-C2059E5F2A3F}"/>
          </ac:graphicFrameMkLst>
        </pc:graphicFrameChg>
      </pc:sldChg>
      <pc:sldChg chg="addSp delSp modSp mod modAnim">
        <pc:chgData name="Thuy Linh Do" userId="f60f9f76584ec879" providerId="LiveId" clId="{70921D0E-083B-40A7-AF29-DC8D91C19480}" dt="2022-03-25T02:31:55.378" v="233" actId="20577"/>
        <pc:sldMkLst>
          <pc:docMk/>
          <pc:sldMk cId="3563799751" sldId="281"/>
        </pc:sldMkLst>
        <pc:spChg chg="mod">
          <ac:chgData name="Thuy Linh Do" userId="f60f9f76584ec879" providerId="LiveId" clId="{70921D0E-083B-40A7-AF29-DC8D91C19480}" dt="2022-03-25T02:29:08.422" v="217" actId="1076"/>
          <ac:spMkLst>
            <pc:docMk/>
            <pc:sldMk cId="3563799751" sldId="281"/>
            <ac:spMk id="9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24:08.780" v="202" actId="20577"/>
          <ac:spMkLst>
            <pc:docMk/>
            <pc:sldMk cId="3563799751" sldId="281"/>
            <ac:spMk id="15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31:30.744" v="225" actId="1076"/>
          <ac:spMkLst>
            <pc:docMk/>
            <pc:sldMk cId="3563799751" sldId="281"/>
            <ac:spMk id="18" creationId="{AA604B25-DE65-4EFF-9E22-CD11666ED53E}"/>
          </ac:spMkLst>
        </pc:spChg>
        <pc:spChg chg="add mod">
          <ac:chgData name="Thuy Linh Do" userId="f60f9f76584ec879" providerId="LiveId" clId="{70921D0E-083B-40A7-AF29-DC8D91C19480}" dt="2022-03-25T02:31:44.897" v="229" actId="20577"/>
          <ac:spMkLst>
            <pc:docMk/>
            <pc:sldMk cId="3563799751" sldId="281"/>
            <ac:spMk id="19" creationId="{5226FBAC-9723-4650-854A-87E9D92E17D7}"/>
          </ac:spMkLst>
        </pc:spChg>
        <pc:spChg chg="add mod">
          <ac:chgData name="Thuy Linh Do" userId="f60f9f76584ec879" providerId="LiveId" clId="{70921D0E-083B-40A7-AF29-DC8D91C19480}" dt="2022-03-25T02:31:55.378" v="233" actId="20577"/>
          <ac:spMkLst>
            <pc:docMk/>
            <pc:sldMk cId="3563799751" sldId="281"/>
            <ac:spMk id="20" creationId="{79AFD341-8415-4C80-8FFA-16110B44C7D1}"/>
          </ac:spMkLst>
        </pc:spChg>
        <pc:picChg chg="del">
          <ac:chgData name="Thuy Linh Do" userId="f60f9f76584ec879" providerId="LiveId" clId="{70921D0E-083B-40A7-AF29-DC8D91C19480}" dt="2022-03-25T02:25:48.199" v="204" actId="478"/>
          <ac:picMkLst>
            <pc:docMk/>
            <pc:sldMk cId="3563799751" sldId="281"/>
            <ac:picMk id="3" creationId="{A27489D2-0D52-4320-84E2-147EDA982F0F}"/>
          </ac:picMkLst>
        </pc:picChg>
        <pc:picChg chg="add mod">
          <ac:chgData name="Thuy Linh Do" userId="f60f9f76584ec879" providerId="LiveId" clId="{70921D0E-083B-40A7-AF29-DC8D91C19480}" dt="2022-03-25T02:27:27.499" v="209" actId="1076"/>
          <ac:picMkLst>
            <pc:docMk/>
            <pc:sldMk cId="3563799751" sldId="281"/>
            <ac:picMk id="4" creationId="{8092823E-4658-4639-B481-E84276B8883A}"/>
          </ac:picMkLst>
        </pc:picChg>
        <pc:picChg chg="add mod">
          <ac:chgData name="Thuy Linh Do" userId="f60f9f76584ec879" providerId="LiveId" clId="{70921D0E-083B-40A7-AF29-DC8D91C19480}" dt="2022-03-25T02:29:11.440" v="218" actId="14100"/>
          <ac:picMkLst>
            <pc:docMk/>
            <pc:sldMk cId="3563799751" sldId="281"/>
            <ac:picMk id="6" creationId="{EB25B68B-49DA-4957-A9DB-0C791F8620C2}"/>
          </ac:picMkLst>
        </pc:picChg>
        <pc:picChg chg="del">
          <ac:chgData name="Thuy Linh Do" userId="f60f9f76584ec879" providerId="LiveId" clId="{70921D0E-083B-40A7-AF29-DC8D91C19480}" dt="2022-03-25T02:25:50.878" v="205" actId="478"/>
          <ac:picMkLst>
            <pc:docMk/>
            <pc:sldMk cId="3563799751" sldId="281"/>
            <ac:picMk id="16" creationId="{A9B1799E-B720-4D07-A00B-9BAAC622115C}"/>
          </ac:picMkLst>
        </pc:picChg>
        <pc:picChg chg="del">
          <ac:chgData name="Thuy Linh Do" userId="f60f9f76584ec879" providerId="LiveId" clId="{70921D0E-083B-40A7-AF29-DC8D91C19480}" dt="2022-03-25T02:25:50.878" v="205" actId="478"/>
          <ac:picMkLst>
            <pc:docMk/>
            <pc:sldMk cId="3563799751" sldId="281"/>
            <ac:picMk id="17" creationId="{1A6E0E39-B041-4C57-8BD2-D2B464A437F7}"/>
          </ac:picMkLst>
        </pc:picChg>
        <pc:picChg chg="del">
          <ac:chgData name="Thuy Linh Do" userId="f60f9f76584ec879" providerId="LiveId" clId="{70921D0E-083B-40A7-AF29-DC8D91C19480}" dt="2022-03-25T02:25:50.878" v="205" actId="478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70921D0E-083B-40A7-AF29-DC8D91C19480}" dt="2022-03-25T04:00:30.833" v="499" actId="20577"/>
        <pc:sldMkLst>
          <pc:docMk/>
          <pc:sldMk cId="658201877" sldId="302"/>
        </pc:sldMkLst>
        <pc:spChg chg="mod">
          <ac:chgData name="Thuy Linh Do" userId="f60f9f76584ec879" providerId="LiveId" clId="{70921D0E-083B-40A7-AF29-DC8D91C19480}" dt="2022-03-25T02:17:11.244" v="80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17:30.307" v="127" actId="20577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17:39.054" v="138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16:20.088" v="60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16:47.468" v="70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18:00.356" v="139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18:22.245" v="142" actId="20577"/>
          <ac:spMkLst>
            <pc:docMk/>
            <pc:sldMk cId="658201877" sldId="302"/>
            <ac:spMk id="30" creationId="{00000000-0000-0000-0000-000000000000}"/>
          </ac:spMkLst>
        </pc:spChg>
        <pc:spChg chg="mod">
          <ac:chgData name="Thuy Linh Do" userId="f60f9f76584ec879" providerId="LiveId" clId="{70921D0E-083B-40A7-AF29-DC8D91C19480}" dt="2022-03-25T04:00:30.833" v="499" actId="20577"/>
          <ac:spMkLst>
            <pc:docMk/>
            <pc:sldMk cId="658201877" sldId="302"/>
            <ac:spMk id="33" creationId="{00000000-0000-0000-0000-000000000000}"/>
          </ac:spMkLst>
        </pc:spChg>
        <pc:cxnChg chg="mod">
          <ac:chgData name="Thuy Linh Do" userId="f60f9f76584ec879" providerId="LiveId" clId="{70921D0E-083B-40A7-AF29-DC8D91C19480}" dt="2022-03-25T02:16:54.690" v="71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y Linh Do" userId="f60f9f76584ec879" providerId="LiveId" clId="{70921D0E-083B-40A7-AF29-DC8D91C19480}" dt="2022-03-25T02:17:02.295" v="73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addSp delSp modSp mod">
        <pc:chgData name="Thuy Linh Do" userId="f60f9f76584ec879" providerId="LiveId" clId="{70921D0E-083B-40A7-AF29-DC8D91C19480}" dt="2022-03-25T04:00:39.818" v="507" actId="20577"/>
        <pc:sldMkLst>
          <pc:docMk/>
          <pc:sldMk cId="1899537031" sldId="308"/>
        </pc:sldMkLst>
        <pc:spChg chg="del">
          <ac:chgData name="Thuy Linh Do" userId="f60f9f76584ec879" providerId="LiveId" clId="{70921D0E-083B-40A7-AF29-DC8D91C19480}" dt="2022-03-25T02:19:17.264" v="147" actId="478"/>
          <ac:spMkLst>
            <pc:docMk/>
            <pc:sldMk cId="1899537031" sldId="308"/>
            <ac:spMk id="2" creationId="{38D9F06E-F0FD-49B7-88CF-0813506AC493}"/>
          </ac:spMkLst>
        </pc:spChg>
        <pc:spChg chg="mod">
          <ac:chgData name="Thuy Linh Do" userId="f60f9f76584ec879" providerId="LiveId" clId="{70921D0E-083B-40A7-AF29-DC8D91C19480}" dt="2022-03-25T02:20:49.598" v="167" actId="20577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20:03.904" v="166" actId="113"/>
          <ac:spMkLst>
            <pc:docMk/>
            <pc:sldMk cId="1899537031" sldId="308"/>
            <ac:spMk id="4" creationId="{82836A99-E6A3-4598-B4B0-8D5A60B45429}"/>
          </ac:spMkLst>
        </pc:spChg>
        <pc:spChg chg="mod">
          <ac:chgData name="Thuy Linh Do" userId="f60f9f76584ec879" providerId="LiveId" clId="{70921D0E-083B-40A7-AF29-DC8D91C19480}" dt="2022-03-25T04:00:39.818" v="507" actId="20577"/>
          <ac:spMkLst>
            <pc:docMk/>
            <pc:sldMk cId="1899537031" sldId="308"/>
            <ac:spMk id="14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18:50.692" v="144"/>
          <ac:spMkLst>
            <pc:docMk/>
            <pc:sldMk cId="1899537031" sldId="308"/>
            <ac:spMk id="15" creationId="{50D5AF20-FD8B-475D-BD2D-399406525CF6}"/>
          </ac:spMkLst>
        </pc:spChg>
        <pc:spChg chg="del">
          <ac:chgData name="Thuy Linh Do" userId="f60f9f76584ec879" providerId="LiveId" clId="{70921D0E-083B-40A7-AF29-DC8D91C19480}" dt="2022-03-25T02:18:48.977" v="143" actId="478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921D0E-083B-40A7-AF29-DC8D91C19480}" dt="2022-03-25T02:19:14.657" v="146" actId="478"/>
          <ac:picMkLst>
            <pc:docMk/>
            <pc:sldMk cId="1899537031" sldId="308"/>
            <ac:picMk id="10" creationId="{E00FEA19-51A3-421A-945A-C952B05869F5}"/>
          </ac:picMkLst>
        </pc:picChg>
      </pc:sldChg>
      <pc:sldChg chg="addSp delSp modSp mod">
        <pc:chgData name="Thuy Linh Do" userId="f60f9f76584ec879" providerId="LiveId" clId="{70921D0E-083B-40A7-AF29-DC8D91C19480}" dt="2022-03-25T04:00:47.727" v="515" actId="20577"/>
        <pc:sldMkLst>
          <pc:docMk/>
          <pc:sldMk cId="3326368629" sldId="309"/>
        </pc:sldMkLst>
        <pc:spChg chg="add mod">
          <ac:chgData name="Thuy Linh Do" userId="f60f9f76584ec879" providerId="LiveId" clId="{70921D0E-083B-40A7-AF29-DC8D91C19480}" dt="2022-03-25T02:21:24.727" v="171"/>
          <ac:spMkLst>
            <pc:docMk/>
            <pc:sldMk cId="3326368629" sldId="309"/>
            <ac:spMk id="13" creationId="{6D24313E-8300-4FE4-B2A3-2A4FE824E66C}"/>
          </ac:spMkLst>
        </pc:spChg>
        <pc:spChg chg="add mod">
          <ac:chgData name="Thuy Linh Do" userId="f60f9f76584ec879" providerId="LiveId" clId="{70921D0E-083B-40A7-AF29-DC8D91C19480}" dt="2022-03-25T02:21:24.727" v="171"/>
          <ac:spMkLst>
            <pc:docMk/>
            <pc:sldMk cId="3326368629" sldId="309"/>
            <ac:spMk id="15" creationId="{C8341E12-08A8-42C0-A3BF-C04AFC640AFF}"/>
          </ac:spMkLst>
        </pc:spChg>
        <pc:spChg chg="del">
          <ac:chgData name="Thuy Linh Do" userId="f60f9f76584ec879" providerId="LiveId" clId="{70921D0E-083B-40A7-AF29-DC8D91C19480}" dt="2022-03-25T02:21:19.281" v="169" actId="478"/>
          <ac:spMkLst>
            <pc:docMk/>
            <pc:sldMk cId="3326368629" sldId="309"/>
            <ac:spMk id="16" creationId="{2F5E7FE4-8237-4FCD-83C6-123D679F384E}"/>
          </ac:spMkLst>
        </pc:spChg>
        <pc:spChg chg="add mod">
          <ac:chgData name="Thuy Linh Do" userId="f60f9f76584ec879" providerId="LiveId" clId="{70921D0E-083B-40A7-AF29-DC8D91C19480}" dt="2022-03-25T02:21:24.727" v="171"/>
          <ac:spMkLst>
            <pc:docMk/>
            <pc:sldMk cId="3326368629" sldId="309"/>
            <ac:spMk id="17" creationId="{635F1F69-A17A-4415-AE49-F6E9039D2B5D}"/>
          </ac:spMkLst>
        </pc:spChg>
        <pc:spChg chg="del">
          <ac:chgData name="Thuy Linh Do" userId="f60f9f76584ec879" providerId="LiveId" clId="{70921D0E-083B-40A7-AF29-DC8D91C19480}" dt="2022-03-25T02:21:21.135" v="170" actId="478"/>
          <ac:spMkLst>
            <pc:docMk/>
            <pc:sldMk cId="3326368629" sldId="309"/>
            <ac:spMk id="18" creationId="{11425DA8-EC77-490B-A121-C5D1C557D610}"/>
          </ac:spMkLst>
        </pc:spChg>
        <pc:spChg chg="del">
          <ac:chgData name="Thuy Linh Do" userId="f60f9f76584ec879" providerId="LiveId" clId="{70921D0E-083B-40A7-AF29-DC8D91C19480}" dt="2022-03-25T02:21:17.607" v="168" actId="478"/>
          <ac:spMkLst>
            <pc:docMk/>
            <pc:sldMk cId="3326368629" sldId="309"/>
            <ac:spMk id="19" creationId="{D3CEAFDB-F469-40C5-8507-3925F85031ED}"/>
          </ac:spMkLst>
        </pc:spChg>
        <pc:spChg chg="mod">
          <ac:chgData name="Thuy Linh Do" userId="f60f9f76584ec879" providerId="LiveId" clId="{70921D0E-083B-40A7-AF29-DC8D91C19480}" dt="2022-03-25T04:00:47.727" v="515" actId="20577"/>
          <ac:spMkLst>
            <pc:docMk/>
            <pc:sldMk cId="3326368629" sldId="309"/>
            <ac:spMk id="26" creationId="{00000000-0000-0000-0000-000000000000}"/>
          </ac:spMkLst>
        </pc:spChg>
        <pc:picChg chg="del">
          <ac:chgData name="Thuy Linh Do" userId="f60f9f76584ec879" providerId="LiveId" clId="{70921D0E-083B-40A7-AF29-DC8D91C19480}" dt="2022-03-25T02:22:25.011" v="172" actId="478"/>
          <ac:picMkLst>
            <pc:docMk/>
            <pc:sldMk cId="3326368629" sldId="309"/>
            <ac:picMk id="2" creationId="{32661BDC-5BEB-44C2-91D7-3E16A28BEA0A}"/>
          </ac:picMkLst>
        </pc:picChg>
        <pc:picChg chg="add mod">
          <ac:chgData name="Thuy Linh Do" userId="f60f9f76584ec879" providerId="LiveId" clId="{70921D0E-083B-40A7-AF29-DC8D91C19480}" dt="2022-03-25T02:23:20.392" v="176" actId="1076"/>
          <ac:picMkLst>
            <pc:docMk/>
            <pc:sldMk cId="3326368629" sldId="309"/>
            <ac:picMk id="2050" creationId="{5BA7196A-8F21-42F4-9D0D-59B1583F328F}"/>
          </ac:picMkLst>
        </pc:picChg>
      </pc:sldChg>
      <pc:sldChg chg="addSp delSp modSp mod">
        <pc:chgData name="Thuy Linh Do" userId="f60f9f76584ec879" providerId="LiveId" clId="{70921D0E-083B-40A7-AF29-DC8D91C19480}" dt="2022-03-25T02:55:52.816" v="479"/>
        <pc:sldMkLst>
          <pc:docMk/>
          <pc:sldMk cId="2275727840" sldId="314"/>
        </pc:sldMkLst>
        <pc:graphicFrameChg chg="add mod">
          <ac:chgData name="Thuy Linh Do" userId="f60f9f76584ec879" providerId="LiveId" clId="{70921D0E-083B-40A7-AF29-DC8D91C19480}" dt="2022-03-25T02:55:52.816" v="479"/>
          <ac:graphicFrameMkLst>
            <pc:docMk/>
            <pc:sldMk cId="2275727840" sldId="314"/>
            <ac:graphicFrameMk id="9" creationId="{9F67FF81-833B-484B-B4F9-7A7F73015C12}"/>
          </ac:graphicFrameMkLst>
        </pc:graphicFrameChg>
        <pc:graphicFrameChg chg="del">
          <ac:chgData name="Thuy Linh Do" userId="f60f9f76584ec879" providerId="LiveId" clId="{70921D0E-083B-40A7-AF29-DC8D91C19480}" dt="2022-03-25T02:55:51.013" v="478" actId="478"/>
          <ac:graphicFrameMkLst>
            <pc:docMk/>
            <pc:sldMk cId="2275727840" sldId="314"/>
            <ac:graphicFrameMk id="10" creationId="{ABC37D5C-714C-401F-A16D-6841E8D5F999}"/>
          </ac:graphicFrameMkLst>
        </pc:graphicFrameChg>
      </pc:sldChg>
      <pc:sldChg chg="addSp delSp modSp mod modAnim">
        <pc:chgData name="Thuy Linh Do" userId="f60f9f76584ec879" providerId="LiveId" clId="{70921D0E-083B-40A7-AF29-DC8D91C19480}" dt="2022-03-25T02:42:20.491" v="311" actId="1076"/>
        <pc:sldMkLst>
          <pc:docMk/>
          <pc:sldMk cId="2649557584" sldId="331"/>
        </pc:sldMkLst>
        <pc:spChg chg="add mod">
          <ac:chgData name="Thuy Linh Do" userId="f60f9f76584ec879" providerId="LiveId" clId="{70921D0E-083B-40A7-AF29-DC8D91C19480}" dt="2022-03-25T02:38:47.084" v="278" actId="20577"/>
          <ac:spMkLst>
            <pc:docMk/>
            <pc:sldMk cId="2649557584" sldId="331"/>
            <ac:spMk id="2" creationId="{6BA87E35-D10E-4068-8C05-38695879C6C5}"/>
          </ac:spMkLst>
        </pc:spChg>
        <pc:spChg chg="mod">
          <ac:chgData name="Thuy Linh Do" userId="f60f9f76584ec879" providerId="LiveId" clId="{70921D0E-083B-40A7-AF29-DC8D91C19480}" dt="2022-03-25T02:33:01.787" v="247"/>
          <ac:spMkLst>
            <pc:docMk/>
            <pc:sldMk cId="2649557584" sldId="331"/>
            <ac:spMk id="9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40:06.092" v="291" actId="14100"/>
          <ac:spMkLst>
            <pc:docMk/>
            <pc:sldMk cId="2649557584" sldId="331"/>
            <ac:spMk id="14" creationId="{5B143AD2-63B8-4A56-8AA6-880C26DB744A}"/>
          </ac:spMkLst>
        </pc:spChg>
        <pc:spChg chg="mod">
          <ac:chgData name="Thuy Linh Do" userId="f60f9f76584ec879" providerId="LiveId" clId="{70921D0E-083B-40A7-AF29-DC8D91C19480}" dt="2022-03-25T02:32:57.104" v="246" actId="20577"/>
          <ac:spMkLst>
            <pc:docMk/>
            <pc:sldMk cId="2649557584" sldId="331"/>
            <ac:spMk id="15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40:24.330" v="293" actId="1076"/>
          <ac:spMkLst>
            <pc:docMk/>
            <pc:sldMk cId="2649557584" sldId="331"/>
            <ac:spMk id="16" creationId="{C2EDBC1D-C116-4601-AAE3-DAFA01E9CD2F}"/>
          </ac:spMkLst>
        </pc:spChg>
        <pc:spChg chg="add del">
          <ac:chgData name="Thuy Linh Do" userId="f60f9f76584ec879" providerId="LiveId" clId="{70921D0E-083B-40A7-AF29-DC8D91C19480}" dt="2022-03-25T02:40:34.047" v="295" actId="478"/>
          <ac:spMkLst>
            <pc:docMk/>
            <pc:sldMk cId="2649557584" sldId="331"/>
            <ac:spMk id="17" creationId="{4A7ABF1F-4A96-4624-9BA6-5D42099D46E1}"/>
          </ac:spMkLst>
        </pc:spChg>
        <pc:spChg chg="add mod">
          <ac:chgData name="Thuy Linh Do" userId="f60f9f76584ec879" providerId="LiveId" clId="{70921D0E-083B-40A7-AF29-DC8D91C19480}" dt="2022-03-25T02:40:58.289" v="299" actId="1076"/>
          <ac:spMkLst>
            <pc:docMk/>
            <pc:sldMk cId="2649557584" sldId="331"/>
            <ac:spMk id="20" creationId="{47BFD608-BE9C-4DCA-A710-C5E58F1FDC7B}"/>
          </ac:spMkLst>
        </pc:spChg>
        <pc:spChg chg="add mod">
          <ac:chgData name="Thuy Linh Do" userId="f60f9f76584ec879" providerId="LiveId" clId="{70921D0E-083B-40A7-AF29-DC8D91C19480}" dt="2022-03-25T02:41:50.561" v="306" actId="1035"/>
          <ac:spMkLst>
            <pc:docMk/>
            <pc:sldMk cId="2649557584" sldId="331"/>
            <ac:spMk id="21" creationId="{A4B47545-15C1-4B8D-937A-BCFBEC09B95B}"/>
          </ac:spMkLst>
        </pc:spChg>
        <pc:spChg chg="add mod">
          <ac:chgData name="Thuy Linh Do" userId="f60f9f76584ec879" providerId="LiveId" clId="{70921D0E-083B-40A7-AF29-DC8D91C19480}" dt="2022-03-25T02:42:20.491" v="311" actId="1076"/>
          <ac:spMkLst>
            <pc:docMk/>
            <pc:sldMk cId="2649557584" sldId="331"/>
            <ac:spMk id="22" creationId="{08FD3248-C714-4755-8DC1-E00C98FE39A5}"/>
          </ac:spMkLst>
        </pc:spChg>
        <pc:picChg chg="del">
          <ac:chgData name="Thuy Linh Do" userId="f60f9f76584ec879" providerId="LiveId" clId="{70921D0E-083B-40A7-AF29-DC8D91C19480}" dt="2022-03-25T02:33:13.371" v="248" actId="478"/>
          <ac:picMkLst>
            <pc:docMk/>
            <pc:sldMk cId="2649557584" sldId="331"/>
            <ac:picMk id="4" creationId="{77C3F522-0644-4C5F-8F0C-BE90C7233D9C}"/>
          </ac:picMkLst>
        </pc:picChg>
        <pc:picChg chg="add mod">
          <ac:chgData name="Thuy Linh Do" userId="f60f9f76584ec879" providerId="LiveId" clId="{70921D0E-083B-40A7-AF29-DC8D91C19480}" dt="2022-03-25T02:34:13.535" v="254" actId="1076"/>
          <ac:picMkLst>
            <pc:docMk/>
            <pc:sldMk cId="2649557584" sldId="331"/>
            <ac:picMk id="12" creationId="{6E55B799-38CF-423D-895F-EBF2F9DC4405}"/>
          </ac:picMkLst>
        </pc:picChg>
        <pc:picChg chg="del">
          <ac:chgData name="Thuy Linh Do" userId="f60f9f76584ec879" providerId="LiveId" clId="{70921D0E-083B-40A7-AF29-DC8D91C19480}" dt="2022-03-25T02:33:21.310" v="250" actId="478"/>
          <ac:picMkLst>
            <pc:docMk/>
            <pc:sldMk cId="2649557584" sldId="331"/>
            <ac:picMk id="18" creationId="{25CFB5E1-6918-4B44-8A35-68261D219A45}"/>
          </ac:picMkLst>
        </pc:picChg>
        <pc:picChg chg="del">
          <ac:chgData name="Thuy Linh Do" userId="f60f9f76584ec879" providerId="LiveId" clId="{70921D0E-083B-40A7-AF29-DC8D91C19480}" dt="2022-03-25T02:33:19.093" v="249" actId="478"/>
          <ac:picMkLst>
            <pc:docMk/>
            <pc:sldMk cId="2649557584" sldId="331"/>
            <ac:picMk id="19" creationId="{2898B28D-06C4-4381-85F1-77C9083E7B0E}"/>
          </ac:picMkLst>
        </pc:picChg>
      </pc:sldChg>
      <pc:sldChg chg="addSp delSp modSp mod ord delAnim">
        <pc:chgData name="Thuy Linh Do" userId="f60f9f76584ec879" providerId="LiveId" clId="{70921D0E-083B-40A7-AF29-DC8D91C19480}" dt="2022-03-25T02:55:34.747" v="477" actId="20577"/>
        <pc:sldMkLst>
          <pc:docMk/>
          <pc:sldMk cId="477199827" sldId="335"/>
        </pc:sldMkLst>
        <pc:spChg chg="del mod">
          <ac:chgData name="Thuy Linh Do" userId="f60f9f76584ec879" providerId="LiveId" clId="{70921D0E-083B-40A7-AF29-DC8D91C19480}" dt="2022-03-25T02:53:28.165" v="454" actId="478"/>
          <ac:spMkLst>
            <pc:docMk/>
            <pc:sldMk cId="477199827" sldId="335"/>
            <ac:spMk id="2" creationId="{26FAF4A7-F049-4900-B90A-B4D70ABC9AFD}"/>
          </ac:spMkLst>
        </pc:spChg>
        <pc:spChg chg="mod">
          <ac:chgData name="Thuy Linh Do" userId="f60f9f76584ec879" providerId="LiveId" clId="{70921D0E-083B-40A7-AF29-DC8D91C19480}" dt="2022-03-25T02:52:48.410" v="448" actId="20577"/>
          <ac:spMkLst>
            <pc:docMk/>
            <pc:sldMk cId="477199827" sldId="335"/>
            <ac:spMk id="8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53:44.997" v="458" actId="20577"/>
          <ac:spMkLst>
            <pc:docMk/>
            <pc:sldMk cId="477199827" sldId="335"/>
            <ac:spMk id="10" creationId="{00000000-0000-0000-0000-000000000000}"/>
          </ac:spMkLst>
        </pc:spChg>
        <pc:spChg chg="del mod">
          <ac:chgData name="Thuy Linh Do" userId="f60f9f76584ec879" providerId="LiveId" clId="{70921D0E-083B-40A7-AF29-DC8D91C19480}" dt="2022-03-25T02:53:51.535" v="460" actId="478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70921D0E-083B-40A7-AF29-DC8D91C19480}" dt="2022-03-25T02:52:38.317" v="441" actId="20577"/>
          <ac:spMkLst>
            <pc:docMk/>
            <pc:sldMk cId="477199827" sldId="335"/>
            <ac:spMk id="17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55:34.747" v="477" actId="20577"/>
          <ac:spMkLst>
            <pc:docMk/>
            <pc:sldMk cId="477199827" sldId="335"/>
            <ac:spMk id="18" creationId="{AFCC3BAC-C2BA-4E69-90C1-6D3213A4D977}"/>
          </ac:spMkLst>
        </pc:spChg>
        <pc:spChg chg="del">
          <ac:chgData name="Thuy Linh Do" userId="f60f9f76584ec879" providerId="LiveId" clId="{70921D0E-083B-40A7-AF29-DC8D91C19480}" dt="2022-03-25T02:53:59.723" v="463" actId="478"/>
          <ac:spMkLst>
            <pc:docMk/>
            <pc:sldMk cId="477199827" sldId="335"/>
            <ac:spMk id="23" creationId="{9471D90B-07BA-48C1-A0B0-C3F6B3DFAA86}"/>
          </ac:spMkLst>
        </pc:spChg>
        <pc:spChg chg="del mod">
          <ac:chgData name="Thuy Linh Do" userId="f60f9f76584ec879" providerId="LiveId" clId="{70921D0E-083B-40A7-AF29-DC8D91C19480}" dt="2022-03-25T02:53:57.837" v="462" actId="478"/>
          <ac:spMkLst>
            <pc:docMk/>
            <pc:sldMk cId="477199827" sldId="335"/>
            <ac:spMk id="24" creationId="{B413BAEF-027A-4356-A998-AC2F93779826}"/>
          </ac:spMkLst>
        </pc:spChg>
        <pc:spChg chg="del">
          <ac:chgData name="Thuy Linh Do" userId="f60f9f76584ec879" providerId="LiveId" clId="{70921D0E-083B-40A7-AF29-DC8D91C19480}" dt="2022-03-25T02:54:01.249" v="464" actId="478"/>
          <ac:spMkLst>
            <pc:docMk/>
            <pc:sldMk cId="477199827" sldId="335"/>
            <ac:spMk id="25" creationId="{0353B1CA-8892-46E7-AC15-8F8980B17D5B}"/>
          </ac:spMkLst>
        </pc:spChg>
        <pc:spChg chg="del">
          <ac:chgData name="Thuy Linh Do" userId="f60f9f76584ec879" providerId="LiveId" clId="{70921D0E-083B-40A7-AF29-DC8D91C19480}" dt="2022-03-25T02:54:02.481" v="465" actId="478"/>
          <ac:spMkLst>
            <pc:docMk/>
            <pc:sldMk cId="477199827" sldId="335"/>
            <ac:spMk id="27" creationId="{8553CE79-577D-423B-BFDA-44B6FB210CDB}"/>
          </ac:spMkLst>
        </pc:spChg>
        <pc:picChg chg="add mod">
          <ac:chgData name="Thuy Linh Do" userId="f60f9f76584ec879" providerId="LiveId" clId="{70921D0E-083B-40A7-AF29-DC8D91C19480}" dt="2022-03-25T02:54:30.704" v="468" actId="1076"/>
          <ac:picMkLst>
            <pc:docMk/>
            <pc:sldMk cId="477199827" sldId="335"/>
            <ac:picMk id="4" creationId="{57F08F40-3CB8-4A65-B785-44311E24114A}"/>
          </ac:picMkLst>
        </pc:picChg>
      </pc:sldChg>
      <pc:sldChg chg="addSp delSp modSp mod delAnim modAnim">
        <pc:chgData name="Thuy Linh Do" userId="f60f9f76584ec879" providerId="LiveId" clId="{70921D0E-083B-40A7-AF29-DC8D91C19480}" dt="2022-03-25T02:51:35.284" v="432" actId="1076"/>
        <pc:sldMkLst>
          <pc:docMk/>
          <pc:sldMk cId="3210256851" sldId="339"/>
        </pc:sldMkLst>
        <pc:spChg chg="del">
          <ac:chgData name="Thuy Linh Do" userId="f60f9f76584ec879" providerId="LiveId" clId="{70921D0E-083B-40A7-AF29-DC8D91C19480}" dt="2022-03-25T02:46:42.836" v="363" actId="478"/>
          <ac:spMkLst>
            <pc:docMk/>
            <pc:sldMk cId="3210256851" sldId="339"/>
            <ac:spMk id="2" creationId="{BA4ACB56-C314-47C8-8FB2-5F20E0B2C1CE}"/>
          </ac:spMkLst>
        </pc:spChg>
        <pc:spChg chg="del">
          <ac:chgData name="Thuy Linh Do" userId="f60f9f76584ec879" providerId="LiveId" clId="{70921D0E-083B-40A7-AF29-DC8D91C19480}" dt="2022-03-25T02:46:49.634" v="365" actId="478"/>
          <ac:spMkLst>
            <pc:docMk/>
            <pc:sldMk cId="3210256851" sldId="339"/>
            <ac:spMk id="3" creationId="{B0AB36A4-064F-4F93-912B-C3B480AA1E74}"/>
          </ac:spMkLst>
        </pc:spChg>
        <pc:spChg chg="add mod">
          <ac:chgData name="Thuy Linh Do" userId="f60f9f76584ec879" providerId="LiveId" clId="{70921D0E-083B-40A7-AF29-DC8D91C19480}" dt="2022-03-25T02:47:13.450" v="369" actId="14100"/>
          <ac:spMkLst>
            <pc:docMk/>
            <pc:sldMk cId="3210256851" sldId="339"/>
            <ac:spMk id="4" creationId="{0A0CC3BA-1E06-4392-87E2-CD2022105525}"/>
          </ac:spMkLst>
        </pc:spChg>
        <pc:spChg chg="mod">
          <ac:chgData name="Thuy Linh Do" userId="f60f9f76584ec879" providerId="LiveId" clId="{70921D0E-083B-40A7-AF29-DC8D91C19480}" dt="2022-03-25T02:46:15.774" v="359" actId="14100"/>
          <ac:spMkLst>
            <pc:docMk/>
            <pc:sldMk cId="3210256851" sldId="339"/>
            <ac:spMk id="8" creationId="{00000000-0000-0000-0000-000000000000}"/>
          </ac:spMkLst>
        </pc:spChg>
        <pc:spChg chg="mod">
          <ac:chgData name="Thuy Linh Do" userId="f60f9f76584ec879" providerId="LiveId" clId="{70921D0E-083B-40A7-AF29-DC8D91C19480}" dt="2022-03-25T02:46:39.171" v="362" actId="14100"/>
          <ac:spMkLst>
            <pc:docMk/>
            <pc:sldMk cId="3210256851" sldId="339"/>
            <ac:spMk id="12" creationId="{00000000-0000-0000-0000-000000000000}"/>
          </ac:spMkLst>
        </pc:spChg>
        <pc:spChg chg="add mod">
          <ac:chgData name="Thuy Linh Do" userId="f60f9f76584ec879" providerId="LiveId" clId="{70921D0E-083B-40A7-AF29-DC8D91C19480}" dt="2022-03-25T02:47:46.740" v="372"/>
          <ac:spMkLst>
            <pc:docMk/>
            <pc:sldMk cId="3210256851" sldId="339"/>
            <ac:spMk id="18" creationId="{D4FDFA11-592A-42E4-92E2-20A37765135E}"/>
          </ac:spMkLst>
        </pc:spChg>
        <pc:spChg chg="mod ord">
          <ac:chgData name="Thuy Linh Do" userId="f60f9f76584ec879" providerId="LiveId" clId="{70921D0E-083B-40A7-AF29-DC8D91C19480}" dt="2022-03-25T02:48:21.704" v="388" actId="1076"/>
          <ac:spMkLst>
            <pc:docMk/>
            <pc:sldMk cId="3210256851" sldId="339"/>
            <ac:spMk id="19" creationId="{02EAA441-5153-4818-B747-5089205B799C}"/>
          </ac:spMkLst>
        </pc:spChg>
        <pc:spChg chg="del">
          <ac:chgData name="Thuy Linh Do" userId="f60f9f76584ec879" providerId="LiveId" clId="{70921D0E-083B-40A7-AF29-DC8D91C19480}" dt="2022-03-25T02:46:59.032" v="366" actId="478"/>
          <ac:spMkLst>
            <pc:docMk/>
            <pc:sldMk cId="3210256851" sldId="339"/>
            <ac:spMk id="20" creationId="{D6A290EC-3B91-4CED-8DF7-C6E45A371EE6}"/>
          </ac:spMkLst>
        </pc:spChg>
        <pc:spChg chg="del">
          <ac:chgData name="Thuy Linh Do" userId="f60f9f76584ec879" providerId="LiveId" clId="{70921D0E-083B-40A7-AF29-DC8D91C19480}" dt="2022-03-25T02:46:59.032" v="366" actId="478"/>
          <ac:spMkLst>
            <pc:docMk/>
            <pc:sldMk cId="3210256851" sldId="339"/>
            <ac:spMk id="21" creationId="{B6AA8E6E-7EC5-46EA-B991-FE393C9F96B1}"/>
          </ac:spMkLst>
        </pc:spChg>
        <pc:spChg chg="del">
          <ac:chgData name="Thuy Linh Do" userId="f60f9f76584ec879" providerId="LiveId" clId="{70921D0E-083B-40A7-AF29-DC8D91C19480}" dt="2022-03-25T02:46:59.032" v="366" actId="478"/>
          <ac:spMkLst>
            <pc:docMk/>
            <pc:sldMk cId="3210256851" sldId="339"/>
            <ac:spMk id="22" creationId="{6E471508-9A81-44C8-9935-7F0DF8AAE318}"/>
          </ac:spMkLst>
        </pc:spChg>
        <pc:spChg chg="add mod">
          <ac:chgData name="Thuy Linh Do" userId="f60f9f76584ec879" providerId="LiveId" clId="{70921D0E-083B-40A7-AF29-DC8D91C19480}" dt="2022-03-25T02:48:45.290" v="405" actId="1076"/>
          <ac:spMkLst>
            <pc:docMk/>
            <pc:sldMk cId="3210256851" sldId="339"/>
            <ac:spMk id="23" creationId="{7D623325-F4DC-470D-8619-7755998C2D83}"/>
          </ac:spMkLst>
        </pc:spChg>
        <pc:spChg chg="del">
          <ac:chgData name="Thuy Linh Do" userId="f60f9f76584ec879" providerId="LiveId" clId="{70921D0E-083B-40A7-AF29-DC8D91C19480}" dt="2022-03-25T02:46:59.032" v="366" actId="478"/>
          <ac:spMkLst>
            <pc:docMk/>
            <pc:sldMk cId="3210256851" sldId="339"/>
            <ac:spMk id="24" creationId="{212D1301-00A7-4384-B4B6-E87C8D54819F}"/>
          </ac:spMkLst>
        </pc:spChg>
        <pc:spChg chg="add mod">
          <ac:chgData name="Thuy Linh Do" userId="f60f9f76584ec879" providerId="LiveId" clId="{70921D0E-083B-40A7-AF29-DC8D91C19480}" dt="2022-03-25T02:48:58.679" v="411" actId="20577"/>
          <ac:spMkLst>
            <pc:docMk/>
            <pc:sldMk cId="3210256851" sldId="339"/>
            <ac:spMk id="25" creationId="{F4B4DF47-0F21-496F-ADE9-C72FF18FFE3F}"/>
          </ac:spMkLst>
        </pc:spChg>
        <pc:spChg chg="add mod">
          <ac:chgData name="Thuy Linh Do" userId="f60f9f76584ec879" providerId="LiveId" clId="{70921D0E-083B-40A7-AF29-DC8D91C19480}" dt="2022-03-25T02:49:09.601" v="420" actId="20577"/>
          <ac:spMkLst>
            <pc:docMk/>
            <pc:sldMk cId="3210256851" sldId="339"/>
            <ac:spMk id="26" creationId="{777F6171-9BE1-4D19-8F61-83BC870EB21C}"/>
          </ac:spMkLst>
        </pc:spChg>
        <pc:spChg chg="add mod">
          <ac:chgData name="Thuy Linh Do" userId="f60f9f76584ec879" providerId="LiveId" clId="{70921D0E-083B-40A7-AF29-DC8D91C19480}" dt="2022-03-25T02:49:20.196" v="430" actId="20577"/>
          <ac:spMkLst>
            <pc:docMk/>
            <pc:sldMk cId="3210256851" sldId="339"/>
            <ac:spMk id="27" creationId="{308CCADD-3594-4030-93FA-F1A72364334A}"/>
          </ac:spMkLst>
        </pc:spChg>
        <pc:graphicFrameChg chg="add mod">
          <ac:chgData name="Thuy Linh Do" userId="f60f9f76584ec879" providerId="LiveId" clId="{70921D0E-083B-40A7-AF29-DC8D91C19480}" dt="2022-03-25T02:47:21.766" v="370" actId="1076"/>
          <ac:graphicFrameMkLst>
            <pc:docMk/>
            <pc:sldMk cId="3210256851" sldId="339"/>
            <ac:graphicFrameMk id="5" creationId="{C77F2B45-942A-449E-9679-31E6A97841D0}"/>
          </ac:graphicFrameMkLst>
        </pc:graphicFrameChg>
        <pc:picChg chg="add mod">
          <ac:chgData name="Thuy Linh Do" userId="f60f9f76584ec879" providerId="LiveId" clId="{70921D0E-083B-40A7-AF29-DC8D91C19480}" dt="2022-03-25T02:51:35.284" v="432" actId="1076"/>
          <ac:picMkLst>
            <pc:docMk/>
            <pc:sldMk cId="3210256851" sldId="339"/>
            <ac:picMk id="6" creationId="{7525B8AF-A5B4-4269-B3D6-14BFC1568D15}"/>
          </ac:picMkLst>
        </pc:picChg>
      </pc:sldChg>
      <pc:sldChg chg="del">
        <pc:chgData name="Thuy Linh Do" userId="f60f9f76584ec879" providerId="LiveId" clId="{70921D0E-083B-40A7-AF29-DC8D91C19480}" dt="2022-03-25T02:51:45.130" v="433" actId="2696"/>
        <pc:sldMkLst>
          <pc:docMk/>
          <pc:sldMk cId="863501350" sldId="341"/>
        </pc:sldMkLst>
      </pc:sldChg>
      <pc:sldChg chg="del">
        <pc:chgData name="Thuy Linh Do" userId="f60f9f76584ec879" providerId="LiveId" clId="{70921D0E-083B-40A7-AF29-DC8D91C19480}" dt="2022-03-25T02:43:27.874" v="315" actId="2696"/>
        <pc:sldMkLst>
          <pc:docMk/>
          <pc:sldMk cId="4131059145" sldId="343"/>
        </pc:sldMkLst>
      </pc:sldChg>
      <pc:sldChg chg="del">
        <pc:chgData name="Thuy Linh Do" userId="f60f9f76584ec879" providerId="LiveId" clId="{70921D0E-083B-40A7-AF29-DC8D91C19480}" dt="2022-03-25T02:52:20.130" v="439" actId="2696"/>
        <pc:sldMkLst>
          <pc:docMk/>
          <pc:sldMk cId="2494234999" sldId="344"/>
        </pc:sldMkLst>
      </pc:sldChg>
      <pc:sldChg chg="delSp modSp add mod ord">
        <pc:chgData name="Thuy Linh Do" userId="f60f9f76584ec879" providerId="LiveId" clId="{70921D0E-083B-40A7-AF29-DC8D91C19480}" dt="2022-03-25T04:00:57.452" v="523" actId="20577"/>
        <pc:sldMkLst>
          <pc:docMk/>
          <pc:sldMk cId="878006602" sldId="345"/>
        </pc:sldMkLst>
        <pc:spChg chg="del">
          <ac:chgData name="Thuy Linh Do" userId="f60f9f76584ec879" providerId="LiveId" clId="{70921D0E-083B-40A7-AF29-DC8D91C19480}" dt="2022-03-25T02:43:35.455" v="316" actId="478"/>
          <ac:spMkLst>
            <pc:docMk/>
            <pc:sldMk cId="878006602" sldId="345"/>
            <ac:spMk id="19" creationId="{00000000-0000-0000-0000-000000000000}"/>
          </ac:spMkLst>
        </pc:spChg>
        <pc:spChg chg="del">
          <ac:chgData name="Thuy Linh Do" userId="f60f9f76584ec879" providerId="LiveId" clId="{70921D0E-083B-40A7-AF29-DC8D91C19480}" dt="2022-03-25T02:43:39.112" v="319" actId="478"/>
          <ac:spMkLst>
            <pc:docMk/>
            <pc:sldMk cId="878006602" sldId="345"/>
            <ac:spMk id="27" creationId="{00000000-0000-0000-0000-000000000000}"/>
          </ac:spMkLst>
        </pc:spChg>
        <pc:spChg chg="del">
          <ac:chgData name="Thuy Linh Do" userId="f60f9f76584ec879" providerId="LiveId" clId="{70921D0E-083B-40A7-AF29-DC8D91C19480}" dt="2022-03-25T02:43:43.382" v="322" actId="478"/>
          <ac:spMkLst>
            <pc:docMk/>
            <pc:sldMk cId="878006602" sldId="345"/>
            <ac:spMk id="29" creationId="{00000000-0000-0000-0000-000000000000}"/>
          </ac:spMkLst>
        </pc:spChg>
        <pc:spChg chg="del mod">
          <ac:chgData name="Thuy Linh Do" userId="f60f9f76584ec879" providerId="LiveId" clId="{70921D0E-083B-40A7-AF29-DC8D91C19480}" dt="2022-03-25T02:43:42.146" v="321" actId="478"/>
          <ac:spMkLst>
            <pc:docMk/>
            <pc:sldMk cId="878006602" sldId="345"/>
            <ac:spMk id="30" creationId="{00000000-0000-0000-0000-000000000000}"/>
          </ac:spMkLst>
        </pc:spChg>
        <pc:spChg chg="mod">
          <ac:chgData name="Thuy Linh Do" userId="f60f9f76584ec879" providerId="LiveId" clId="{70921D0E-083B-40A7-AF29-DC8D91C19480}" dt="2022-03-25T04:00:57.452" v="523" actId="20577"/>
          <ac:spMkLst>
            <pc:docMk/>
            <pc:sldMk cId="878006602" sldId="345"/>
            <ac:spMk id="33" creationId="{00000000-0000-0000-0000-000000000000}"/>
          </ac:spMkLst>
        </pc:spChg>
        <pc:cxnChg chg="del mod">
          <ac:chgData name="Thuy Linh Do" userId="f60f9f76584ec879" providerId="LiveId" clId="{70921D0E-083B-40A7-AF29-DC8D91C19480}" dt="2022-03-25T02:43:36.748" v="317" actId="478"/>
          <ac:cxnSpMkLst>
            <pc:docMk/>
            <pc:sldMk cId="878006602" sldId="345"/>
            <ac:cxnSpMk id="26" creationId="{00000000-0000-0000-0000-000000000000}"/>
          </ac:cxnSpMkLst>
        </pc:cxnChg>
        <pc:cxnChg chg="del">
          <ac:chgData name="Thuy Linh Do" userId="f60f9f76584ec879" providerId="LiveId" clId="{70921D0E-083B-40A7-AF29-DC8D91C19480}" dt="2022-03-25T02:43:37.892" v="318" actId="478"/>
          <ac:cxnSpMkLst>
            <pc:docMk/>
            <pc:sldMk cId="878006602" sldId="345"/>
            <ac:cxnSpMk id="28" creationId="{00000000-0000-0000-0000-000000000000}"/>
          </ac:cxnSpMkLst>
        </pc:cxnChg>
      </pc:sldChg>
      <pc:sldChg chg="modSp add mod ord">
        <pc:chgData name="Thuy Linh Do" userId="f60f9f76584ec879" providerId="LiveId" clId="{70921D0E-083B-40A7-AF29-DC8D91C19480}" dt="2022-03-25T04:01:07.663" v="531" actId="20577"/>
        <pc:sldMkLst>
          <pc:docMk/>
          <pc:sldMk cId="253242509" sldId="346"/>
        </pc:sldMkLst>
        <pc:spChg chg="mod">
          <ac:chgData name="Thuy Linh Do" userId="f60f9f76584ec879" providerId="LiveId" clId="{70921D0E-083B-40A7-AF29-DC8D91C19480}" dt="2022-03-25T04:01:07.663" v="531" actId="20577"/>
          <ac:spMkLst>
            <pc:docMk/>
            <pc:sldMk cId="253242509" sldId="346"/>
            <ac:spMk id="3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Reading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Speaking &amp; Listening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Writing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Reading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Speaking &amp; Listening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Writing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Reading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Speaking &amp; Listening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Writing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Reading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Speaking &amp; Listening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Writing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baseline="0" dirty="0"/>
              <a:t> link to spin the wheel in real time: https://</a:t>
            </a:r>
            <a:r>
              <a:rPr lang="en-US" baseline="0" dirty="0" err="1"/>
              <a:t>wordwall.net</a:t>
            </a:r>
            <a:r>
              <a:rPr lang="en-US" baseline="0" dirty="0"/>
              <a:t>/resource/27022823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263009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Interview your group members. Take notes of their answers and report to the class.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6" y="199630"/>
            <a:ext cx="73424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&amp; LISTENING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27" y="2526596"/>
            <a:ext cx="3902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students </a:t>
            </a:r>
            <a:r>
              <a:rPr lang="en-US" sz="2400" dirty="0" err="1"/>
              <a:t>practise</a:t>
            </a:r>
            <a:r>
              <a:rPr lang="en-US" sz="2400" dirty="0"/>
              <a:t> asking about Traffic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87E3DE-8583-4C34-9917-021EE9C1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7024"/>
              </p:ext>
            </p:extLst>
          </p:nvPr>
        </p:nvGraphicFramePr>
        <p:xfrm>
          <a:off x="4729163" y="2094005"/>
          <a:ext cx="7160810" cy="3072356"/>
        </p:xfrm>
        <a:graphic>
          <a:graphicData uri="http://schemas.openxmlformats.org/drawingml/2006/table">
            <a:tbl>
              <a:tblPr firstRow="1" firstCol="1" bandRow="1"/>
              <a:tblGrid>
                <a:gridCol w="5061481">
                  <a:extLst>
                    <a:ext uri="{9D8B030D-6E8A-4147-A177-3AD203B41FA5}">
                      <a16:colId xmlns:a16="http://schemas.microsoft.com/office/drawing/2014/main" val="1189026016"/>
                    </a:ext>
                  </a:extLst>
                </a:gridCol>
                <a:gridCol w="739566">
                  <a:extLst>
                    <a:ext uri="{9D8B030D-6E8A-4147-A177-3AD203B41FA5}">
                      <a16:colId xmlns:a16="http://schemas.microsoft.com/office/drawing/2014/main" val="1984616256"/>
                    </a:ext>
                  </a:extLst>
                </a:gridCol>
                <a:gridCol w="739566">
                  <a:extLst>
                    <a:ext uri="{9D8B030D-6E8A-4147-A177-3AD203B41FA5}">
                      <a16:colId xmlns:a16="http://schemas.microsoft.com/office/drawing/2014/main" val="984743485"/>
                    </a:ext>
                  </a:extLst>
                </a:gridCol>
                <a:gridCol w="620197">
                  <a:extLst>
                    <a:ext uri="{9D8B030D-6E8A-4147-A177-3AD203B41FA5}">
                      <a16:colId xmlns:a16="http://schemas.microsoft.com/office/drawing/2014/main" val="1685588167"/>
                    </a:ext>
                  </a:extLst>
                </a:gridCol>
              </a:tblGrid>
              <a:tr h="4389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DEEAF6"/>
                          </a:solidFill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Questions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DEEAF6"/>
                          </a:solidFill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S1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DEEAF6"/>
                          </a:solidFill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S2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DEEAF6"/>
                          </a:solidFill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S3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50340"/>
                  </a:ext>
                </a:extLst>
              </a:tr>
              <a:tr h="877816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How far is it from your house to your school?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637525"/>
                  </a:ext>
                </a:extLst>
              </a:tr>
              <a:tr h="438908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How do you go to school?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567518"/>
                  </a:ext>
                </a:extLst>
              </a:tr>
              <a:tr h="438908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What is good about walking?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84941"/>
                  </a:ext>
                </a:extLst>
              </a:tr>
              <a:tr h="877816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What is good about public transport?</a:t>
                      </a:r>
                      <a:endParaRPr lang="en-US" sz="280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hronicaPro-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hronicaPro-Bol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47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069356"/>
            <a:ext cx="110077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Trang talking about watching films with her family. Fill in each blank with ONE word.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6" y="199630"/>
            <a:ext cx="66984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&amp; LISTENING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0CC3BA-1E06-4392-87E2-CD202210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4" y="2483273"/>
            <a:ext cx="27770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77F2B45-942A-449E-9679-31E6A9784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05116"/>
              </p:ext>
            </p:extLst>
          </p:nvPr>
        </p:nvGraphicFramePr>
        <p:xfrm>
          <a:off x="4686300" y="2409019"/>
          <a:ext cx="7029450" cy="433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86531" imgH="1905266" progId="Paint.Picture">
                  <p:embed/>
                </p:oleObj>
              </mc:Choice>
              <mc:Fallback>
                <p:oleObj name="Bitmap Image" r:id="rId6" imgW="3086531" imgH="1905266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77F2B45-942A-449E-9679-31E6A9784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2409019"/>
                        <a:ext cx="7029450" cy="4339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4FDFA11-592A-42E4-92E2-20A37765135E}"/>
              </a:ext>
            </a:extLst>
          </p:cNvPr>
          <p:cNvSpPr/>
          <p:nvPr/>
        </p:nvSpPr>
        <p:spPr>
          <a:xfrm>
            <a:off x="302027" y="2526596"/>
            <a:ext cx="3902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</a:t>
            </a:r>
            <a:r>
              <a:rPr lang="en-US" sz="2400" dirty="0" err="1"/>
              <a:t>stu</a:t>
            </a:r>
            <a:r>
              <a:rPr lang="en-US" sz="2400" dirty="0"/>
              <a:t>-dents </a:t>
            </a:r>
            <a:r>
              <a:rPr lang="en-US" sz="2400" dirty="0" err="1"/>
              <a:t>practise</a:t>
            </a:r>
            <a:r>
              <a:rPr lang="en-US" sz="2400" dirty="0"/>
              <a:t> listening for specific </a:t>
            </a:r>
            <a:r>
              <a:rPr lang="en-US" sz="2400" dirty="0" err="1"/>
              <a:t>infor-mation</a:t>
            </a:r>
            <a:r>
              <a:rPr lang="en-US" sz="2400" dirty="0"/>
              <a:t> (gap-filling).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5454631" y="283184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23325-F4DC-470D-8619-7755998C2D83}"/>
              </a:ext>
            </a:extLst>
          </p:cNvPr>
          <p:cNvSpPr txBox="1"/>
          <p:nvPr/>
        </p:nvSpPr>
        <p:spPr>
          <a:xfrm>
            <a:off x="6086475" y="370233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relationship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4DF47-0F21-496F-ADE9-C72FF18FFE3F}"/>
              </a:ext>
            </a:extLst>
          </p:cNvPr>
          <p:cNvSpPr txBox="1"/>
          <p:nvPr/>
        </p:nvSpPr>
        <p:spPr>
          <a:xfrm>
            <a:off x="8201025" y="422555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7F6171-9BE1-4D19-8F61-83BC870EB21C}"/>
              </a:ext>
            </a:extLst>
          </p:cNvPr>
          <p:cNvSpPr txBox="1"/>
          <p:nvPr/>
        </p:nvSpPr>
        <p:spPr>
          <a:xfrm>
            <a:off x="4892656" y="520888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lessons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8CCADD-3594-4030-93FA-F1A72364334A}"/>
              </a:ext>
            </a:extLst>
          </p:cNvPr>
          <p:cNvSpPr txBox="1"/>
          <p:nvPr/>
        </p:nvSpPr>
        <p:spPr>
          <a:xfrm>
            <a:off x="4721206" y="61147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language</a:t>
            </a:r>
          </a:p>
        </p:txBody>
      </p:sp>
      <p:pic>
        <p:nvPicPr>
          <p:cNvPr id="6" name="TA7 - Review 3 - 068">
            <a:hlinkClick r:id="" action="ppaction://media"/>
            <a:extLst>
              <a:ext uri="{FF2B5EF4-FFF2-40B4-BE49-F238E27FC236}">
                <a16:creationId xmlns:a16="http://schemas.microsoft.com/office/drawing/2014/main" id="{7525B8AF-A5B4-4269-B3D6-14BFC1568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76425" y="459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6588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 &amp;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Match the headings in the box with the 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249380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Interview your group members. Take notes of their answers and report to the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Listen to Trang talking about watching films with her family. Fill in each blank with ONE word.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72777" y="2686164"/>
            <a:ext cx="1313201" cy="68682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2922721" y="4013925"/>
            <a:ext cx="962425" cy="99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52477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Write a paragraph of about 70 words about your </a:t>
            </a:r>
            <a:r>
              <a:rPr lang="en-US" dirty="0" err="1">
                <a:solidFill>
                  <a:schemeClr val="tx1"/>
                </a:solidFill>
              </a:rPr>
              <a:t>favourite</a:t>
            </a:r>
            <a:r>
              <a:rPr lang="en-US" dirty="0">
                <a:solidFill>
                  <a:schemeClr val="tx1"/>
                </a:solidFill>
              </a:rPr>
              <a:t> means of transport. You may use the following questions as cues.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</p:spTree>
    <p:extLst>
      <p:ext uri="{BB962C8B-B14F-4D97-AF65-F5344CB8AC3E}">
        <p14:creationId xmlns:p14="http://schemas.microsoft.com/office/powerpoint/2010/main" val="25324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948" y="1086450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about 70 words about your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means of transport. You may use the following questions as cues.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08F40-3CB8-4A65-B785-44311E241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1977408"/>
            <a:ext cx="5943599" cy="46544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CC3BAC-C2BA-4E69-90C1-6D3213A4D977}"/>
              </a:ext>
            </a:extLst>
          </p:cNvPr>
          <p:cNvSpPr/>
          <p:nvPr/>
        </p:nvSpPr>
        <p:spPr>
          <a:xfrm>
            <a:off x="7245752" y="2783771"/>
            <a:ext cx="390292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students write a paragraph describing a visit to a holiday city, based on the information provided.</a:t>
            </a: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67FF81-833B-484B-B4F9-7A7F73015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690818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SKILLS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 7 – 8 – 9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72947902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practice on the vocabulary items and grammar points Ss have already studied and the skills they have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practised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in Units 7,8,9.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6588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 &amp;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Match the headings in the box with the 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249380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Interview your group members. Take notes of their answers and report to the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Listen to Trang talking about watching films with her family. Fill in each blank with ONE word.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72777" y="2686164"/>
            <a:ext cx="1313201" cy="68682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2922721" y="4013925"/>
            <a:ext cx="962425" cy="99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52477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Write a paragraph of about 70 words about your </a:t>
            </a:r>
            <a:r>
              <a:rPr lang="en-US" dirty="0" err="1">
                <a:solidFill>
                  <a:schemeClr val="tx1"/>
                </a:solidFill>
              </a:rPr>
              <a:t>favourite</a:t>
            </a:r>
            <a:r>
              <a:rPr lang="en-US" dirty="0">
                <a:solidFill>
                  <a:schemeClr val="tx1"/>
                </a:solidFill>
              </a:rPr>
              <a:t> means of transport. You may use the following questions as cues.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increase students’ interest and lead them into the lesson.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22196" y="393582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07" y="27275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74966" y="480794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D5AF20-FD8B-475D-BD2D-399406525CF6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2836A99-E6A3-4598-B4B0-8D5A60B45429}"/>
              </a:ext>
            </a:extLst>
          </p:cNvPr>
          <p:cNvSpPr/>
          <p:nvPr/>
        </p:nvSpPr>
        <p:spPr>
          <a:xfrm>
            <a:off x="1228725" y="3128963"/>
            <a:ext cx="3600450" cy="1485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hronicaPro-Bold"/>
              </a:rPr>
              <a:t>FESTIVALS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72073" y="36053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84" y="-5771"/>
            <a:ext cx="1344559" cy="1277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24843" y="44774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6D24313E-8300-4FE4-B2A3-2A4FE824E66C}"/>
              </a:ext>
            </a:extLst>
          </p:cNvPr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41E12-08A8-42C0-A3BF-C04AFC640AFF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5F1F69-A17A-4415-AE49-F6E9039D2B5D}"/>
              </a:ext>
            </a:extLst>
          </p:cNvPr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Match the headings in the box with the 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answer the questions. </a:t>
            </a:r>
          </a:p>
        </p:txBody>
      </p:sp>
      <p:pic>
        <p:nvPicPr>
          <p:cNvPr id="2050" name="Picture 2" descr="I Want To Read This Book GIFs - Get the best GIF on GIPHY">
            <a:extLst>
              <a:ext uri="{FF2B5EF4-FFF2-40B4-BE49-F238E27FC236}">
                <a16:creationId xmlns:a16="http://schemas.microsoft.com/office/drawing/2014/main" id="{5BA7196A-8F21-42F4-9D0D-59B1583F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71" y="3305378"/>
            <a:ext cx="3515787" cy="35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458" y="1290455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passage. Match the headings in the box with the paragraphs.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2823E-4658-4639-B481-E84276B88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9322"/>
            <a:ext cx="4942576" cy="217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B68B-49DA-4957-A9DB-0C791F862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138" y="1752120"/>
            <a:ext cx="5511836" cy="51058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604B25-DE65-4EFF-9E22-CD11666ED53E}"/>
              </a:ext>
            </a:extLst>
          </p:cNvPr>
          <p:cNvSpPr txBox="1"/>
          <p:nvPr/>
        </p:nvSpPr>
        <p:spPr>
          <a:xfrm>
            <a:off x="6462648" y="1591312"/>
            <a:ext cx="5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B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6FBAC-9723-4650-854A-87E9D92E17D7}"/>
              </a:ext>
            </a:extLst>
          </p:cNvPr>
          <p:cNvSpPr txBox="1"/>
          <p:nvPr/>
        </p:nvSpPr>
        <p:spPr>
          <a:xfrm>
            <a:off x="6457221" y="2792861"/>
            <a:ext cx="5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C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FD341-8415-4C80-8FFA-16110B44C7D1}"/>
              </a:ext>
            </a:extLst>
          </p:cNvPr>
          <p:cNvSpPr txBox="1"/>
          <p:nvPr/>
        </p:nvSpPr>
        <p:spPr>
          <a:xfrm>
            <a:off x="6454405" y="5539048"/>
            <a:ext cx="57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A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55B799-38CF-423D-895F-EBF2F9DC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8627"/>
            <a:ext cx="5170164" cy="4789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A87E35-D10E-4068-8C05-38695879C6C5}"/>
              </a:ext>
            </a:extLst>
          </p:cNvPr>
          <p:cNvSpPr txBox="1"/>
          <p:nvPr/>
        </p:nvSpPr>
        <p:spPr>
          <a:xfrm>
            <a:off x="5395911" y="1817474"/>
            <a:ext cx="67960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hronicaPro-Bold"/>
              </a:rPr>
              <a:t>1. When and where do people hold La Tomatina?</a:t>
            </a:r>
          </a:p>
          <a:p>
            <a:endParaRPr lang="en-US" sz="2600" dirty="0">
              <a:latin typeface="ChronicaPro-Bold"/>
            </a:endParaRPr>
          </a:p>
          <a:p>
            <a:endParaRPr lang="en-US" sz="2600" dirty="0">
              <a:latin typeface="ChronicaPro-Bold"/>
            </a:endParaRPr>
          </a:p>
          <a:p>
            <a:r>
              <a:rPr lang="en-US" sz="2600" dirty="0">
                <a:latin typeface="ChronicaPro-Bold"/>
              </a:rPr>
              <a:t>2. What is on the top of the pole?</a:t>
            </a:r>
          </a:p>
          <a:p>
            <a:endParaRPr lang="en-US" sz="2600" dirty="0">
              <a:latin typeface="ChronicaPro-Bold"/>
            </a:endParaRPr>
          </a:p>
          <a:p>
            <a:r>
              <a:rPr lang="en-US" sz="2600" dirty="0">
                <a:latin typeface="ChronicaPro-Bold"/>
              </a:rPr>
              <a:t>3. What signals the start and end of the festival?</a:t>
            </a:r>
          </a:p>
          <a:p>
            <a:endParaRPr lang="en-US" sz="2600" dirty="0">
              <a:latin typeface="ChronicaPro-Bold"/>
            </a:endParaRPr>
          </a:p>
          <a:p>
            <a:r>
              <a:rPr lang="en-US" sz="2600" dirty="0">
                <a:latin typeface="ChronicaPro-Bold"/>
              </a:rPr>
              <a:t>4. How long is the fight?</a:t>
            </a:r>
          </a:p>
          <a:p>
            <a:endParaRPr lang="en-US" sz="2600" dirty="0">
              <a:latin typeface="ChronicaPro-Bold"/>
            </a:endParaRPr>
          </a:p>
          <a:p>
            <a:r>
              <a:rPr lang="en-US" sz="2600" dirty="0">
                <a:latin typeface="ChronicaPro-Bold"/>
              </a:rPr>
              <a:t>5. What is paella?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43AD2-63B8-4A56-8AA6-880C26DB744A}"/>
              </a:ext>
            </a:extLst>
          </p:cNvPr>
          <p:cNvSpPr txBox="1"/>
          <p:nvPr/>
        </p:nvSpPr>
        <p:spPr>
          <a:xfrm>
            <a:off x="5395911" y="2206055"/>
            <a:ext cx="6691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rgbClr val="00A9A5"/>
                </a:solidFill>
                <a:latin typeface="ChronicaPro-Bold"/>
              </a:rPr>
              <a:t>People hold it in </a:t>
            </a:r>
            <a:r>
              <a:rPr lang="en-US" sz="2600" dirty="0" err="1">
                <a:solidFill>
                  <a:srgbClr val="00A9A5"/>
                </a:solidFill>
                <a:latin typeface="ChronicaPro-Bold"/>
              </a:rPr>
              <a:t>Buñol</a:t>
            </a:r>
            <a:r>
              <a:rPr lang="en-US" sz="2600" dirty="0">
                <a:solidFill>
                  <a:srgbClr val="00A9A5"/>
                </a:solidFill>
                <a:latin typeface="ChronicaPro-Bold"/>
              </a:rPr>
              <a:t>, Spain on the last </a:t>
            </a:r>
          </a:p>
          <a:p>
            <a:r>
              <a:rPr lang="en-US" sz="2600" dirty="0">
                <a:solidFill>
                  <a:srgbClr val="00A9A5"/>
                </a:solidFill>
                <a:latin typeface="ChronicaPro-Bold"/>
              </a:rPr>
              <a:t>Wednesday of every August.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DBC1D-C116-4601-AAE3-DAFA01E9CD2F}"/>
              </a:ext>
            </a:extLst>
          </p:cNvPr>
          <p:cNvSpPr txBox="1"/>
          <p:nvPr/>
        </p:nvSpPr>
        <p:spPr>
          <a:xfrm>
            <a:off x="5395911" y="3429000"/>
            <a:ext cx="6538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rgbClr val="00A9A5"/>
                </a:solidFill>
                <a:latin typeface="ChronicaPro-Bold"/>
              </a:rPr>
              <a:t>There is a ham.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FD608-BE9C-4DCA-A710-C5E58F1FDC7B}"/>
              </a:ext>
            </a:extLst>
          </p:cNvPr>
          <p:cNvSpPr txBox="1"/>
          <p:nvPr/>
        </p:nvSpPr>
        <p:spPr>
          <a:xfrm>
            <a:off x="5395911" y="4240510"/>
            <a:ext cx="6538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rgbClr val="00A9A5"/>
                </a:solidFill>
                <a:latin typeface="ChronicaPro-Bold"/>
              </a:rPr>
              <a:t>A jet of water from the water cannons.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47545-15C1-4B8D-937A-BCFBEC09B95B}"/>
              </a:ext>
            </a:extLst>
          </p:cNvPr>
          <p:cNvSpPr txBox="1"/>
          <p:nvPr/>
        </p:nvSpPr>
        <p:spPr>
          <a:xfrm>
            <a:off x="5395911" y="5009156"/>
            <a:ext cx="6538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rgbClr val="00A9A5"/>
                </a:solidFill>
                <a:latin typeface="ChronicaPro-Bold"/>
              </a:rPr>
              <a:t>It’s one hour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D3248-C714-4755-8DC1-E00C98FE39A5}"/>
              </a:ext>
            </a:extLst>
          </p:cNvPr>
          <p:cNvSpPr txBox="1"/>
          <p:nvPr/>
        </p:nvSpPr>
        <p:spPr>
          <a:xfrm>
            <a:off x="5395911" y="5802782"/>
            <a:ext cx="65389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srgbClr val="00A9A5"/>
                </a:solidFill>
                <a:latin typeface="ChronicaPro-Bold"/>
              </a:rPr>
              <a:t>It’s a traditional Spanish rice dish.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36588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 &amp;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1981852"/>
            <a:ext cx="5465180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passage. Match the headings in the box with the 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249380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Interview your group members. Take notes of their answers and report to the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Listen to Trang talking about watching films with her family. Fill in each blank with ONE word.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</p:cNvCxnSpPr>
          <p:nvPr/>
        </p:nvCxnSpPr>
        <p:spPr>
          <a:xfrm rot="5400000">
            <a:off x="1672777" y="2686164"/>
            <a:ext cx="1313201" cy="68682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SKILLS</a:t>
            </a:r>
          </a:p>
        </p:txBody>
      </p:sp>
    </p:spTree>
    <p:extLst>
      <p:ext uri="{BB962C8B-B14F-4D97-AF65-F5344CB8AC3E}">
        <p14:creationId xmlns:p14="http://schemas.microsoft.com/office/powerpoint/2010/main" val="87800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</TotalTime>
  <Words>768</Words>
  <Application>Microsoft Office PowerPoint</Application>
  <PresentationFormat>Widescreen</PresentationFormat>
  <Paragraphs>147</Paragraphs>
  <Slides>16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ChronicaPro-Bold</vt:lpstr>
      <vt:lpstr>Courier New</vt:lpstr>
      <vt:lpstr>Myriad Pro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129</cp:revision>
  <dcterms:created xsi:type="dcterms:W3CDTF">2020-12-09T02:04:09Z</dcterms:created>
  <dcterms:modified xsi:type="dcterms:W3CDTF">2022-03-25T04:01:11Z</dcterms:modified>
</cp:coreProperties>
</file>